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0712ad4d0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0712ad4d0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0712ad4d0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0712ad4d0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work on organizing things once we get more assets in the project.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0712ad4d0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0712ad4d0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Asset Uploading README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2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Consult this before uploading assets to the Virgo project file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311700" y="4055125"/>
            <a:ext cx="8520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I’ll be demonstrating the process with a downscaled version of the game logo, which we can use for the project thumbnail.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52662" l="0" r="62165" t="0"/>
          <a:stretch/>
        </p:blipFill>
        <p:spPr>
          <a:xfrm>
            <a:off x="451275" y="326175"/>
            <a:ext cx="3901251" cy="274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4675" y="2834950"/>
            <a:ext cx="4474814" cy="17669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4693100" y="211300"/>
            <a:ext cx="4024500" cy="25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b="1" lang="en" sz="1800">
                <a:solidFill>
                  <a:schemeClr val="lt2"/>
                </a:solidFill>
              </a:rPr>
              <a:t>Saving</a:t>
            </a:r>
            <a:endParaRPr b="1"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When creating an asset, upload it to “Virgo Asset Vault” and the relevant folder (we have an art assets folder and a sound assets folder at present, but feel free to add what you need). 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Do not upload it directly to the project folder!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4">
            <a:alphaModFix/>
          </a:blip>
          <a:srcRect b="84420" l="22888" r="46047" t="0"/>
          <a:stretch/>
        </p:blipFill>
        <p:spPr>
          <a:xfrm>
            <a:off x="1075300" y="3651875"/>
            <a:ext cx="6072450" cy="1202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" name="Google Shape;65;p14"/>
          <p:cNvCxnSpPr/>
          <p:nvPr/>
        </p:nvCxnSpPr>
        <p:spPr>
          <a:xfrm>
            <a:off x="2350725" y="1358150"/>
            <a:ext cx="1557000" cy="1633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0" l="0" r="66768" t="59106"/>
          <a:stretch/>
        </p:blipFill>
        <p:spPr>
          <a:xfrm>
            <a:off x="145425" y="187650"/>
            <a:ext cx="3267651" cy="2261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 rotWithShape="1">
          <a:blip r:embed="rId4">
            <a:alphaModFix/>
          </a:blip>
          <a:srcRect b="18187" l="0" r="63802" t="0"/>
          <a:stretch/>
        </p:blipFill>
        <p:spPr>
          <a:xfrm>
            <a:off x="2432750" y="1488850"/>
            <a:ext cx="2741852" cy="348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 rotWithShape="1">
          <a:blip r:embed="rId5">
            <a:alphaModFix/>
          </a:blip>
          <a:srcRect b="18187" l="0" r="52401" t="0"/>
          <a:stretch/>
        </p:blipFill>
        <p:spPr>
          <a:xfrm>
            <a:off x="5264700" y="55600"/>
            <a:ext cx="3617475" cy="3497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4">
            <a:alphaModFix/>
          </a:blip>
          <a:srcRect b="92614" l="14378" r="63801" t="0"/>
          <a:stretch/>
        </p:blipFill>
        <p:spPr>
          <a:xfrm>
            <a:off x="1174325" y="2795075"/>
            <a:ext cx="3397673" cy="6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2731842" y="3003379"/>
            <a:ext cx="1127700" cy="3045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/>
        </p:nvSpPr>
        <p:spPr>
          <a:xfrm>
            <a:off x="5352675" y="3497400"/>
            <a:ext cx="3529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2"/>
                </a:solidFill>
              </a:rPr>
              <a:t>2. Uploading</a:t>
            </a:r>
            <a:endParaRPr b="1"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In Unreal, click “Import” and navigate to the Asset Vault Repo. Then click “Open.” PULL BEFORE DOING SO!</a:t>
            </a:r>
            <a:endParaRPr sz="1800">
              <a:solidFill>
                <a:schemeClr val="lt2"/>
              </a:solidFill>
            </a:endParaRPr>
          </a:p>
        </p:txBody>
      </p:sp>
      <p:cxnSp>
        <p:nvCxnSpPr>
          <p:cNvPr id="76" name="Google Shape;76;p15"/>
          <p:cNvCxnSpPr/>
          <p:nvPr/>
        </p:nvCxnSpPr>
        <p:spPr>
          <a:xfrm>
            <a:off x="1377625" y="829900"/>
            <a:ext cx="1577700" cy="1173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" name="Google Shape;77;p15"/>
          <p:cNvCxnSpPr/>
          <p:nvPr/>
        </p:nvCxnSpPr>
        <p:spPr>
          <a:xfrm flipH="1" rot="10800000">
            <a:off x="4852950" y="1697475"/>
            <a:ext cx="1091400" cy="1209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8" name="Google Shape;78;p15"/>
          <p:cNvPicPr preferRelativeResize="0"/>
          <p:nvPr/>
        </p:nvPicPr>
        <p:blipFill rotWithShape="1">
          <a:blip r:embed="rId6">
            <a:alphaModFix/>
          </a:blip>
          <a:srcRect b="84420" l="22888" r="46047" t="0"/>
          <a:stretch/>
        </p:blipFill>
        <p:spPr>
          <a:xfrm>
            <a:off x="5654200" y="978650"/>
            <a:ext cx="3432799" cy="679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And you’re done! Make sure </a:t>
            </a:r>
            <a:r>
              <a:rPr lang="en">
                <a:solidFill>
                  <a:schemeClr val="lt2"/>
                </a:solidFill>
              </a:rPr>
              <a:t>you</a:t>
            </a:r>
            <a:r>
              <a:rPr lang="en">
                <a:solidFill>
                  <a:schemeClr val="lt2"/>
                </a:solidFill>
              </a:rPr>
              <a:t> push!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575" y="1128425"/>
            <a:ext cx="6792847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